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258" r:id="rId6"/>
    <p:sldId id="260" r:id="rId7"/>
    <p:sldId id="261" r:id="rId8"/>
    <p:sldId id="262" r:id="rId9"/>
    <p:sldId id="259" r:id="rId10"/>
  </p:sldIdLst>
  <p:sldSz cx="12192000" cy="6858000"/>
  <p:notesSz cx="6858000" cy="9144000"/>
  <p:defaultTextStyle>
    <a:defPPr>
      <a:defRPr lang="en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204B"/>
    <a:srgbClr val="F1B2DC"/>
    <a:srgbClr val="F04E98"/>
    <a:srgbClr val="FF8200"/>
    <a:srgbClr val="E03643"/>
    <a:srgbClr val="24B56F"/>
    <a:srgbClr val="8C4BAF"/>
    <a:srgbClr val="9DE7D7"/>
    <a:srgbClr val="FDCD00"/>
    <a:srgbClr val="2C4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0FD7E5-0409-48B0-84AA-D5C847A6C03C}" v="3" dt="2026-04-28T07:36:48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42" autoAdjust="0"/>
    <p:restoredTop sz="96327"/>
  </p:normalViewPr>
  <p:slideViewPr>
    <p:cSldViewPr snapToGrid="0" snapToObjects="1">
      <p:cViewPr varScale="1">
        <p:scale>
          <a:sx n="92" d="100"/>
          <a:sy n="92" d="100"/>
        </p:scale>
        <p:origin x="101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uš Juraj" userId="f39e0d08-26d5-47b1-973c-29aeeb7a909d" providerId="ADAL" clId="{A892C6EB-7377-4B94-92A6-81C895BBDBC5}"/>
    <pc:docChg chg="custSel addSld delSld modSld">
      <pc:chgData name="Mikuš Juraj" userId="f39e0d08-26d5-47b1-973c-29aeeb7a909d" providerId="ADAL" clId="{A892C6EB-7377-4B94-92A6-81C895BBDBC5}" dt="2026-04-28T07:36:57.988" v="31" actId="47"/>
      <pc:docMkLst>
        <pc:docMk/>
      </pc:docMkLst>
      <pc:sldChg chg="modSp mod">
        <pc:chgData name="Mikuš Juraj" userId="f39e0d08-26d5-47b1-973c-29aeeb7a909d" providerId="ADAL" clId="{A892C6EB-7377-4B94-92A6-81C895BBDBC5}" dt="2026-04-28T07:35:51.222" v="10" actId="20577"/>
        <pc:sldMkLst>
          <pc:docMk/>
          <pc:sldMk cId="2973344185" sldId="256"/>
        </pc:sldMkLst>
        <pc:spChg chg="mod">
          <ac:chgData name="Mikuš Juraj" userId="f39e0d08-26d5-47b1-973c-29aeeb7a909d" providerId="ADAL" clId="{A892C6EB-7377-4B94-92A6-81C895BBDBC5}" dt="2026-04-28T07:35:51.222" v="10" actId="20577"/>
          <ac:spMkLst>
            <pc:docMk/>
            <pc:sldMk cId="2973344185" sldId="256"/>
            <ac:spMk id="4" creationId="{A567BEF1-DBDA-204B-A169-3095F849F067}"/>
          </ac:spMkLst>
        </pc:spChg>
      </pc:sldChg>
      <pc:sldChg chg="modSp mod">
        <pc:chgData name="Mikuš Juraj" userId="f39e0d08-26d5-47b1-973c-29aeeb7a909d" providerId="ADAL" clId="{A892C6EB-7377-4B94-92A6-81C895BBDBC5}" dt="2026-04-28T07:36:12.278" v="16" actId="20577"/>
        <pc:sldMkLst>
          <pc:docMk/>
          <pc:sldMk cId="2035121224" sldId="258"/>
        </pc:sldMkLst>
        <pc:spChg chg="mod">
          <ac:chgData name="Mikuš Juraj" userId="f39e0d08-26d5-47b1-973c-29aeeb7a909d" providerId="ADAL" clId="{A892C6EB-7377-4B94-92A6-81C895BBDBC5}" dt="2026-04-28T07:36:12.278" v="16" actId="20577"/>
          <ac:spMkLst>
            <pc:docMk/>
            <pc:sldMk cId="2035121224" sldId="258"/>
            <ac:spMk id="4" creationId="{ED01F70F-EA92-46DC-B9B2-4C0CB8EAB38E}"/>
          </ac:spMkLst>
        </pc:spChg>
        <pc:spChg chg="mod">
          <ac:chgData name="Mikuš Juraj" userId="f39e0d08-26d5-47b1-973c-29aeeb7a909d" providerId="ADAL" clId="{A892C6EB-7377-4B94-92A6-81C895BBDBC5}" dt="2026-04-28T07:36:09.441" v="14" actId="20577"/>
          <ac:spMkLst>
            <pc:docMk/>
            <pc:sldMk cId="2035121224" sldId="258"/>
            <ac:spMk id="5" creationId="{D72CC468-68A6-4DD2-AE14-9011CC7B34EA}"/>
          </ac:spMkLst>
        </pc:spChg>
      </pc:sldChg>
      <pc:sldChg chg="delSp modSp mod">
        <pc:chgData name="Mikuš Juraj" userId="f39e0d08-26d5-47b1-973c-29aeeb7a909d" providerId="ADAL" clId="{A892C6EB-7377-4B94-92A6-81C895BBDBC5}" dt="2026-04-28T07:36:51.745" v="29" actId="20577"/>
        <pc:sldMkLst>
          <pc:docMk/>
          <pc:sldMk cId="827840732" sldId="259"/>
        </pc:sldMkLst>
        <pc:spChg chg="del">
          <ac:chgData name="Mikuš Juraj" userId="f39e0d08-26d5-47b1-973c-29aeeb7a909d" providerId="ADAL" clId="{A892C6EB-7377-4B94-92A6-81C895BBDBC5}" dt="2026-04-28T07:36:36.724" v="24" actId="478"/>
          <ac:spMkLst>
            <pc:docMk/>
            <pc:sldMk cId="827840732" sldId="259"/>
            <ac:spMk id="6" creationId="{73E68F00-640D-651B-BC4F-170DFA052ECC}"/>
          </ac:spMkLst>
        </pc:spChg>
        <pc:spChg chg="mod">
          <ac:chgData name="Mikuš Juraj" userId="f39e0d08-26d5-47b1-973c-29aeeb7a909d" providerId="ADAL" clId="{A892C6EB-7377-4B94-92A6-81C895BBDBC5}" dt="2026-04-28T07:36:51.745" v="29" actId="20577"/>
          <ac:spMkLst>
            <pc:docMk/>
            <pc:sldMk cId="827840732" sldId="259"/>
            <ac:spMk id="7" creationId="{5CF2B761-513C-4722-976D-CD100CE1564C}"/>
          </ac:spMkLst>
        </pc:spChg>
        <pc:spChg chg="del">
          <ac:chgData name="Mikuš Juraj" userId="f39e0d08-26d5-47b1-973c-29aeeb7a909d" providerId="ADAL" clId="{A892C6EB-7377-4B94-92A6-81C895BBDBC5}" dt="2026-04-28T07:36:35.076" v="23" actId="478"/>
          <ac:spMkLst>
            <pc:docMk/>
            <pc:sldMk cId="827840732" sldId="259"/>
            <ac:spMk id="8" creationId="{1397D8C1-5F77-EBBC-AFCD-73782A890BB4}"/>
          </ac:spMkLst>
        </pc:spChg>
      </pc:sldChg>
      <pc:sldChg chg="addSp delSp modSp mod">
        <pc:chgData name="Mikuš Juraj" userId="f39e0d08-26d5-47b1-973c-29aeeb7a909d" providerId="ADAL" clId="{A892C6EB-7377-4B94-92A6-81C895BBDBC5}" dt="2026-04-28T07:36:45.049" v="25"/>
        <pc:sldMkLst>
          <pc:docMk/>
          <pc:sldMk cId="2497125171" sldId="260"/>
        </pc:sldMkLst>
        <pc:spChg chg="add mod">
          <ac:chgData name="Mikuš Juraj" userId="f39e0d08-26d5-47b1-973c-29aeeb7a909d" providerId="ADAL" clId="{A892C6EB-7377-4B94-92A6-81C895BBDBC5}" dt="2026-04-28T07:36:45.049" v="25"/>
          <ac:spMkLst>
            <pc:docMk/>
            <pc:sldMk cId="2497125171" sldId="260"/>
            <ac:spMk id="4" creationId="{2D4BA7DE-2B0D-807E-BDC1-FBBA80362BF0}"/>
          </ac:spMkLst>
        </pc:spChg>
        <pc:spChg chg="add mod">
          <ac:chgData name="Mikuš Juraj" userId="f39e0d08-26d5-47b1-973c-29aeeb7a909d" providerId="ADAL" clId="{A892C6EB-7377-4B94-92A6-81C895BBDBC5}" dt="2026-04-28T07:36:45.049" v="25"/>
          <ac:spMkLst>
            <pc:docMk/>
            <pc:sldMk cId="2497125171" sldId="260"/>
            <ac:spMk id="5" creationId="{8D608B4B-43CD-1374-469B-C10946D35C97}"/>
          </ac:spMkLst>
        </pc:spChg>
        <pc:spChg chg="del">
          <ac:chgData name="Mikuš Juraj" userId="f39e0d08-26d5-47b1-973c-29aeeb7a909d" providerId="ADAL" clId="{A892C6EB-7377-4B94-92A6-81C895BBDBC5}" dt="2026-04-28T07:36:23.812" v="18" actId="478"/>
          <ac:spMkLst>
            <pc:docMk/>
            <pc:sldMk cId="2497125171" sldId="260"/>
            <ac:spMk id="6" creationId="{B1DBF910-F2FD-6F38-32A5-DD98AA057536}"/>
          </ac:spMkLst>
        </pc:spChg>
        <pc:spChg chg="del">
          <ac:chgData name="Mikuš Juraj" userId="f39e0d08-26d5-47b1-973c-29aeeb7a909d" providerId="ADAL" clId="{A892C6EB-7377-4B94-92A6-81C895BBDBC5}" dt="2026-04-28T07:36:21.855" v="17" actId="478"/>
          <ac:spMkLst>
            <pc:docMk/>
            <pc:sldMk cId="2497125171" sldId="260"/>
            <ac:spMk id="7" creationId="{44DE8A11-9AB4-DF79-748D-100BB6543F57}"/>
          </ac:spMkLst>
        </pc:spChg>
      </pc:sldChg>
      <pc:sldChg chg="addSp delSp modSp mod">
        <pc:chgData name="Mikuš Juraj" userId="f39e0d08-26d5-47b1-973c-29aeeb7a909d" providerId="ADAL" clId="{A892C6EB-7377-4B94-92A6-81C895BBDBC5}" dt="2026-04-28T07:36:46.273" v="26"/>
        <pc:sldMkLst>
          <pc:docMk/>
          <pc:sldMk cId="3083715088" sldId="261"/>
        </pc:sldMkLst>
        <pc:spChg chg="add mod">
          <ac:chgData name="Mikuš Juraj" userId="f39e0d08-26d5-47b1-973c-29aeeb7a909d" providerId="ADAL" clId="{A892C6EB-7377-4B94-92A6-81C895BBDBC5}" dt="2026-04-28T07:36:46.273" v="26"/>
          <ac:spMkLst>
            <pc:docMk/>
            <pc:sldMk cId="3083715088" sldId="261"/>
            <ac:spMk id="4" creationId="{2F47F693-ABF0-E5C2-B75D-19D23AC9667E}"/>
          </ac:spMkLst>
        </pc:spChg>
        <pc:spChg chg="add mod">
          <ac:chgData name="Mikuš Juraj" userId="f39e0d08-26d5-47b1-973c-29aeeb7a909d" providerId="ADAL" clId="{A892C6EB-7377-4B94-92A6-81C895BBDBC5}" dt="2026-04-28T07:36:46.273" v="26"/>
          <ac:spMkLst>
            <pc:docMk/>
            <pc:sldMk cId="3083715088" sldId="261"/>
            <ac:spMk id="5" creationId="{2F9162DC-4CAA-B276-634F-8B8BF028D9FF}"/>
          </ac:spMkLst>
        </pc:spChg>
        <pc:spChg chg="del">
          <ac:chgData name="Mikuš Juraj" userId="f39e0d08-26d5-47b1-973c-29aeeb7a909d" providerId="ADAL" clId="{A892C6EB-7377-4B94-92A6-81C895BBDBC5}" dt="2026-04-28T07:36:27.254" v="20" actId="478"/>
          <ac:spMkLst>
            <pc:docMk/>
            <pc:sldMk cId="3083715088" sldId="261"/>
            <ac:spMk id="6" creationId="{2512985A-FAE5-4B6E-2F03-B1C7C9658434}"/>
          </ac:spMkLst>
        </pc:spChg>
        <pc:spChg chg="del">
          <ac:chgData name="Mikuš Juraj" userId="f39e0d08-26d5-47b1-973c-29aeeb7a909d" providerId="ADAL" clId="{A892C6EB-7377-4B94-92A6-81C895BBDBC5}" dt="2026-04-28T07:36:26.010" v="19" actId="478"/>
          <ac:spMkLst>
            <pc:docMk/>
            <pc:sldMk cId="3083715088" sldId="261"/>
            <ac:spMk id="7" creationId="{27770DE9-3730-7644-1441-6B99D014F09D}"/>
          </ac:spMkLst>
        </pc:spChg>
      </pc:sldChg>
      <pc:sldChg chg="addSp delSp modSp mod">
        <pc:chgData name="Mikuš Juraj" userId="f39e0d08-26d5-47b1-973c-29aeeb7a909d" providerId="ADAL" clId="{A892C6EB-7377-4B94-92A6-81C895BBDBC5}" dt="2026-04-28T07:36:48.008" v="27"/>
        <pc:sldMkLst>
          <pc:docMk/>
          <pc:sldMk cId="1392873913" sldId="262"/>
        </pc:sldMkLst>
        <pc:spChg chg="add mod">
          <ac:chgData name="Mikuš Juraj" userId="f39e0d08-26d5-47b1-973c-29aeeb7a909d" providerId="ADAL" clId="{A892C6EB-7377-4B94-92A6-81C895BBDBC5}" dt="2026-04-28T07:36:48.008" v="27"/>
          <ac:spMkLst>
            <pc:docMk/>
            <pc:sldMk cId="1392873913" sldId="262"/>
            <ac:spMk id="4" creationId="{05ECFBC7-5234-E4E8-0E2A-80DA91E17D76}"/>
          </ac:spMkLst>
        </pc:spChg>
        <pc:spChg chg="add mod">
          <ac:chgData name="Mikuš Juraj" userId="f39e0d08-26d5-47b1-973c-29aeeb7a909d" providerId="ADAL" clId="{A892C6EB-7377-4B94-92A6-81C895BBDBC5}" dt="2026-04-28T07:36:48.008" v="27"/>
          <ac:spMkLst>
            <pc:docMk/>
            <pc:sldMk cId="1392873913" sldId="262"/>
            <ac:spMk id="5" creationId="{012527BA-0520-B866-8F36-80E8321AFBAF}"/>
          </ac:spMkLst>
        </pc:spChg>
        <pc:spChg chg="del">
          <ac:chgData name="Mikuš Juraj" userId="f39e0d08-26d5-47b1-973c-29aeeb7a909d" providerId="ADAL" clId="{A892C6EB-7377-4B94-92A6-81C895BBDBC5}" dt="2026-04-28T07:36:31.720" v="22" actId="478"/>
          <ac:spMkLst>
            <pc:docMk/>
            <pc:sldMk cId="1392873913" sldId="262"/>
            <ac:spMk id="6" creationId="{4F808750-FF5E-95F8-D1AA-0523A52C2BEB}"/>
          </ac:spMkLst>
        </pc:spChg>
        <pc:spChg chg="del">
          <ac:chgData name="Mikuš Juraj" userId="f39e0d08-26d5-47b1-973c-29aeeb7a909d" providerId="ADAL" clId="{A892C6EB-7377-4B94-92A6-81C895BBDBC5}" dt="2026-04-28T07:36:30.266" v="21" actId="478"/>
          <ac:spMkLst>
            <pc:docMk/>
            <pc:sldMk cId="1392873913" sldId="262"/>
            <ac:spMk id="7" creationId="{F960216F-B9FF-114E-C0EE-5B808844E3C2}"/>
          </ac:spMkLst>
        </pc:spChg>
      </pc:sldChg>
      <pc:sldChg chg="new del">
        <pc:chgData name="Mikuš Juraj" userId="f39e0d08-26d5-47b1-973c-29aeeb7a909d" providerId="ADAL" clId="{A892C6EB-7377-4B94-92A6-81C895BBDBC5}" dt="2026-04-28T07:36:57.988" v="31" actId="47"/>
        <pc:sldMkLst>
          <pc:docMk/>
          <pc:sldMk cId="2861874046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FF8781-2383-F545-A14E-F2FABCFD74C1}" type="datetimeFigureOut">
              <a:rPr lang="en-SK" smtClean="0"/>
              <a:t>04/28/2026</a:t>
            </a:fld>
            <a:endParaRPr lang="en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9155B-5C4D-4042-BB6D-C92EFF5F8223}" type="slidenum">
              <a:rPr lang="en-SK" smtClean="0"/>
              <a:t>‹#›</a:t>
            </a:fld>
            <a:endParaRPr lang="en-SK"/>
          </a:p>
        </p:txBody>
      </p:sp>
    </p:spTree>
    <p:extLst>
      <p:ext uri="{BB962C8B-B14F-4D97-AF65-F5344CB8AC3E}">
        <p14:creationId xmlns:p14="http://schemas.microsoft.com/office/powerpoint/2010/main" val="152902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BC20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C9867D-4C45-6548-A461-B49DF7A66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450" y="5238748"/>
            <a:ext cx="911106" cy="911106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CA6438C3-B108-5A46-9365-8F4546E6732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8445" y="1597151"/>
            <a:ext cx="9144000" cy="2579961"/>
          </a:xfrm>
          <a:prstGeom prst="rect">
            <a:avLst/>
          </a:prstGeom>
        </p:spPr>
        <p:txBody>
          <a:bodyPr wrap="square" lIns="0" rIns="0" anchor="ctr">
            <a:noAutofit/>
          </a:bodyPr>
          <a:lstStyle>
            <a:lvl1pPr>
              <a:defRPr sz="7200">
                <a:solidFill>
                  <a:schemeClr val="bg1"/>
                </a:solidFill>
              </a:defRPr>
            </a:lvl1pPr>
          </a:lstStyle>
          <a:p>
            <a:pPr algn="l"/>
            <a:r>
              <a:rPr lang="en-GB" sz="7200" b="1" dirty="0" err="1">
                <a:solidFill>
                  <a:schemeClr val="bg1"/>
                </a:solidFill>
                <a:latin typeface="Corbel" panose="020B0503020204020204" pitchFamily="34" charset="0"/>
              </a:rPr>
              <a:t>Názov</a:t>
            </a:r>
            <a:r>
              <a:rPr lang="en-GB" sz="7200" b="1" dirty="0">
                <a:solidFill>
                  <a:schemeClr val="bg1"/>
                </a:solidFill>
                <a:latin typeface="Corbel" panose="020B0503020204020204" pitchFamily="34" charset="0"/>
              </a:rPr>
              <a:t> </a:t>
            </a:r>
            <a:r>
              <a:rPr lang="en-GB" sz="7200" b="1" dirty="0" err="1">
                <a:solidFill>
                  <a:schemeClr val="bg1"/>
                </a:solidFill>
                <a:latin typeface="Corbel" panose="020B0503020204020204" pitchFamily="34" charset="0"/>
              </a:rPr>
              <a:t>prezentácie</a:t>
            </a:r>
            <a:endParaRPr lang="en-SK" sz="7200" b="1" dirty="0">
              <a:solidFill>
                <a:schemeClr val="bg1"/>
              </a:solidFill>
              <a:latin typeface="Corbel" panose="020B0503020204020204" pitchFamily="34" charset="0"/>
            </a:endParaRPr>
          </a:p>
        </p:txBody>
      </p:sp>
      <p:sp>
        <p:nvSpPr>
          <p:cNvPr id="9" name="Text Placeholder 22">
            <a:extLst>
              <a:ext uri="{FF2B5EF4-FFF2-40B4-BE49-F238E27FC236}">
                <a16:creationId xmlns:a16="http://schemas.microsoft.com/office/drawing/2014/main" id="{BE1E3E04-EF49-F443-94F3-E85D13393C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4206908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Meno </a:t>
            </a:r>
            <a:r>
              <a:rPr lang="sk-SK" dirty="0"/>
              <a:t>a p</a:t>
            </a:r>
            <a:r>
              <a:rPr lang="en-SK" dirty="0"/>
              <a:t>riezvisko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A88D79DF-9257-3243-9C8F-59CB6E0FCDC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4633200"/>
            <a:ext cx="10747022" cy="1211095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lang="sk-SK" sz="3600" b="1" i="0" kern="1200" dirty="0" smtClean="0">
                <a:solidFill>
                  <a:schemeClr val="bg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r>
              <a:rPr lang="sk-SK" sz="2800" b="1" dirty="0">
                <a:solidFill>
                  <a:srgbClr val="000000"/>
                </a:solidFill>
              </a:rPr>
              <a:t>ŠVOČ – Študentská vysokoškolská odborná činnosť</a:t>
            </a:r>
          </a:p>
          <a:p>
            <a:r>
              <a:rPr lang="sk-SK" sz="2800" dirty="0">
                <a:solidFill>
                  <a:srgbClr val="000000"/>
                </a:solidFill>
              </a:rPr>
              <a:t>Dátum....05.2022</a:t>
            </a:r>
          </a:p>
          <a:p>
            <a:r>
              <a:rPr lang="sk-SK" sz="2800" dirty="0">
                <a:solidFill>
                  <a:srgbClr val="000000"/>
                </a:solidFill>
              </a:rPr>
              <a:t>Univerzita Komenského v Bratislave, Fakulta managementu </a:t>
            </a:r>
          </a:p>
          <a:p>
            <a:r>
              <a:rPr lang="sk-SK" sz="2800" dirty="0">
                <a:solidFill>
                  <a:srgbClr val="000000"/>
                </a:solidFill>
              </a:rPr>
              <a:t>Odbojárov 10, 820 05 Bratislava 25, SLOVENSKO</a:t>
            </a:r>
          </a:p>
          <a:p>
            <a:pPr lvl="0"/>
            <a:endParaRPr lang="en-SK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45144B-79B7-524E-8036-4E8BA80696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18445" y="753553"/>
            <a:ext cx="2924558" cy="8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80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6BA4701-17B3-B047-A9D6-EA69A0CAB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46BB65C-5914-4C49-8E67-7D950A44DB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1347" y="5231793"/>
            <a:ext cx="946681" cy="946681"/>
          </a:xfrm>
          <a:prstGeom prst="rect">
            <a:avLst/>
          </a:prstGeom>
        </p:spPr>
      </p:pic>
      <p:sp>
        <p:nvSpPr>
          <p:cNvPr id="8" name="Title Placeholder 15">
            <a:extLst>
              <a:ext uri="{FF2B5EF4-FFF2-40B4-BE49-F238E27FC236}">
                <a16:creationId xmlns:a16="http://schemas.microsoft.com/office/drawing/2014/main" id="{6DB56113-B608-5941-ABC9-238540E0AF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sz="96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01</a:t>
            </a:r>
            <a:endParaRPr lang="en-SK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5695E4C4-D8C4-2942-AFF2-0239AD7FC2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9149" y="2154065"/>
            <a:ext cx="10554405" cy="2652712"/>
          </a:xfrm>
        </p:spPr>
        <p:txBody>
          <a:bodyPr lIns="36000">
            <a:noAutofit/>
          </a:bodyPr>
          <a:lstStyle>
            <a:lvl1pPr marL="0" indent="0">
              <a:lnSpc>
                <a:spcPct val="100000"/>
              </a:lnSpc>
              <a:buNone/>
              <a:defRPr sz="7200" b="1" i="0">
                <a:solidFill>
                  <a:srgbClr val="BC204B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 err="1"/>
              <a:t>Názov</a:t>
            </a:r>
            <a:r>
              <a:rPr lang="en-GB" dirty="0"/>
              <a:t> </a:t>
            </a:r>
            <a:r>
              <a:rPr lang="en-GB" dirty="0" err="1"/>
              <a:t>sekcie</a:t>
            </a:r>
            <a:endParaRPr lang="en-SK" dirty="0"/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3782C1ED-0CB2-BD49-94E8-31A989A1CC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8445" y="5199222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3600" b="1" i="0">
                <a:solidFill>
                  <a:srgbClr val="BC204B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Meno Priezvisko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EFE7D1BF-6B5D-8D47-82B3-7CEA6354E0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8445" y="5646905"/>
            <a:ext cx="5277556" cy="430212"/>
          </a:xfrm>
        </p:spPr>
        <p:txBody>
          <a:bodyPr lIns="0">
            <a:noAutofit/>
          </a:bodyPr>
          <a:lstStyle>
            <a:lvl1pPr marL="0" indent="0">
              <a:buFontTx/>
              <a:buNone/>
              <a:defRPr sz="2800" b="0" i="0">
                <a:solidFill>
                  <a:srgbClr val="BC204B"/>
                </a:solidFill>
                <a:latin typeface="Corbel" panose="020B0503020204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SK" dirty="0"/>
              <a:t>Pozícia</a:t>
            </a:r>
          </a:p>
        </p:txBody>
      </p:sp>
    </p:spTree>
    <p:extLst>
      <p:ext uri="{BB962C8B-B14F-4D97-AF65-F5344CB8AC3E}">
        <p14:creationId xmlns:p14="http://schemas.microsoft.com/office/powerpoint/2010/main" val="365911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89A0894-ACFF-8348-ADAA-F90F594CAF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50" y="743315"/>
            <a:ext cx="911106" cy="9111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8ABD57-F854-EA4F-9ED3-019DAA41AE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441347" y="5231793"/>
            <a:ext cx="946681" cy="946681"/>
          </a:xfrm>
          <a:prstGeom prst="rect">
            <a:avLst/>
          </a:prstGeom>
        </p:spPr>
      </p:pic>
      <p:sp>
        <p:nvSpPr>
          <p:cNvPr id="9" name="Title Placeholder 15">
            <a:extLst>
              <a:ext uri="{FF2B5EF4-FFF2-40B4-BE49-F238E27FC236}">
                <a16:creationId xmlns:a16="http://schemas.microsoft.com/office/drawing/2014/main" id="{62C9AD9F-8A17-934F-82B0-662C4732A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527BE7E8-A51E-FE41-AD5E-66C5DEA28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9624250" cy="43232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222924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8B08C56-51DC-DF45-BDFA-99D9D1BA50C3}"/>
              </a:ext>
            </a:extLst>
          </p:cNvPr>
          <p:cNvSpPr/>
          <p:nvPr userDrawn="1"/>
        </p:nvSpPr>
        <p:spPr>
          <a:xfrm>
            <a:off x="9630888" y="0"/>
            <a:ext cx="2561112" cy="6858000"/>
          </a:xfrm>
          <a:prstGeom prst="rect">
            <a:avLst/>
          </a:prstGeom>
          <a:solidFill>
            <a:srgbClr val="BC2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AFAA1B-3397-BE43-8147-13653693B8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62449" y="743314"/>
            <a:ext cx="911106" cy="9111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77106E-7752-784E-9EC4-291ADA0EA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2450" y="5238748"/>
            <a:ext cx="911106" cy="911106"/>
          </a:xfrm>
          <a:prstGeom prst="rect">
            <a:avLst/>
          </a:prstGeom>
        </p:spPr>
      </p:pic>
      <p:sp>
        <p:nvSpPr>
          <p:cNvPr id="11" name="Title Placeholder 15">
            <a:extLst>
              <a:ext uri="{FF2B5EF4-FFF2-40B4-BE49-F238E27FC236}">
                <a16:creationId xmlns:a16="http://schemas.microsoft.com/office/drawing/2014/main" id="{4A49FDA4-56BA-0347-A90D-B6797CAFE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8115794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SK" dirty="0"/>
          </a:p>
        </p:txBody>
      </p:sp>
      <p:sp>
        <p:nvSpPr>
          <p:cNvPr id="15" name="Text Placeholder 17">
            <a:extLst>
              <a:ext uri="{FF2B5EF4-FFF2-40B4-BE49-F238E27FC236}">
                <a16:creationId xmlns:a16="http://schemas.microsoft.com/office/drawing/2014/main" id="{49E1FD74-D174-C440-B43C-DDADC02B8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8115795" cy="43232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1854769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5">
            <a:extLst>
              <a:ext uri="{FF2B5EF4-FFF2-40B4-BE49-F238E27FC236}">
                <a16:creationId xmlns:a16="http://schemas.microsoft.com/office/drawing/2014/main" id="{285BE03A-F9B3-9143-AA81-0B5B0EB0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8145"/>
            <a:ext cx="9624250" cy="98254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 dirty="0"/>
              <a:t>Kliknutím upravte štýl predlohy nadpisu</a:t>
            </a:r>
            <a:endParaRPr lang="en-SK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AB105FE-080F-0143-98EB-EB70D2D88D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3840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SK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63E85164-97B8-BD49-B20A-1BE96B80A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5783721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rgbClr val="BC204B"/>
                </a:solidFill>
                <a:latin typeface="Corbel" panose="020B0503020204020204" pitchFamily="34" charset="0"/>
              </a:defRPr>
            </a:lvl1pPr>
          </a:lstStyle>
          <a:p>
            <a:r>
              <a:rPr lang="en-SK" dirty="0">
                <a:ea typeface="Verdana" panose="020B0604030504040204" pitchFamily="34" charset="0"/>
                <a:cs typeface="Verdana" panose="020B0604030504040204" pitchFamily="34" charset="0"/>
              </a:rPr>
              <a:t>01 / Názov sekcie</a:t>
            </a:r>
          </a:p>
        </p:txBody>
      </p:sp>
    </p:spTree>
    <p:extLst>
      <p:ext uri="{BB962C8B-B14F-4D97-AF65-F5344CB8AC3E}">
        <p14:creationId xmlns:p14="http://schemas.microsoft.com/office/powerpoint/2010/main" val="9383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BC204B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BC204B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BC204B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BC204B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BC204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3200"/>
        </a:lnSpc>
        <a:spcBef>
          <a:spcPts val="0"/>
        </a:spcBef>
        <a:buClr>
          <a:srgbClr val="BC204B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CD6FE-22B0-774F-A8CF-F75E500151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8445" y="1718094"/>
            <a:ext cx="9144000" cy="1962795"/>
          </a:xfrm>
        </p:spPr>
        <p:txBody>
          <a:bodyPr/>
          <a:lstStyle/>
          <a:p>
            <a:endParaRPr lang="en-SK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16BDF-6C51-B147-95A5-A9BF5D2EF7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8444" y="3859170"/>
            <a:ext cx="5277556" cy="430212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67BEF1-DBDA-204B-A169-3095F849F06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8445" y="4500035"/>
            <a:ext cx="10747022" cy="1211095"/>
          </a:xfrm>
        </p:spPr>
        <p:txBody>
          <a:bodyPr/>
          <a:lstStyle/>
          <a:p>
            <a:r>
              <a:rPr lang="sk-SK" sz="2800" b="1" dirty="0"/>
              <a:t>ŠVOČ – Študentská vedecko-odborná činnosť</a:t>
            </a:r>
          </a:p>
          <a:p>
            <a:r>
              <a:rPr lang="sk-SK" sz="1800" dirty="0"/>
              <a:t>Dátum 20.05.2026</a:t>
            </a:r>
          </a:p>
          <a:p>
            <a:r>
              <a:rPr lang="sk-SK" sz="1800" dirty="0"/>
              <a:t>Univerzita Komenského v Bratislave, Fakulta managementu </a:t>
            </a:r>
          </a:p>
          <a:p>
            <a:r>
              <a:rPr lang="sk-SK" sz="1800" dirty="0"/>
              <a:t>Odbojárov 10, 820 18 Bratislava 218, SLOVENSKO</a:t>
            </a:r>
          </a:p>
          <a:p>
            <a:endParaRPr lang="en-SK" dirty="0"/>
          </a:p>
        </p:txBody>
      </p:sp>
    </p:spTree>
    <p:extLst>
      <p:ext uri="{BB962C8B-B14F-4D97-AF65-F5344CB8AC3E}">
        <p14:creationId xmlns:p14="http://schemas.microsoft.com/office/powerpoint/2010/main" val="297334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FEACE-1BF8-C243-91AD-F34BBE788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Obsah</a:t>
            </a:r>
            <a:endParaRPr lang="en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BE3C9-3934-DC4F-A2A3-E40B9C3CD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Prezentácia na 10 minút. </a:t>
            </a:r>
            <a:endParaRPr lang="en-US" dirty="0"/>
          </a:p>
          <a:p>
            <a:pPr marL="0" indent="0">
              <a:buNone/>
            </a:pPr>
            <a:endParaRPr lang="en-SK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01F70F-EA92-46DC-B9B2-4C0CB8EAB38E}"/>
              </a:ext>
            </a:extLst>
          </p:cNvPr>
          <p:cNvSpPr txBox="1">
            <a:spLocks/>
          </p:cNvSpPr>
          <p:nvPr/>
        </p:nvSpPr>
        <p:spPr>
          <a:xfrm>
            <a:off x="4038599" y="6356350"/>
            <a:ext cx="4969933" cy="345141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Študentská vedecko-odborná činnosť </a:t>
            </a:r>
            <a:r>
              <a:rPr lang="pl-PL" dirty="0"/>
              <a:t>2026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72CC468-68A6-4DD2-AE14-9011CC7B34EA}"/>
              </a:ext>
            </a:extLst>
          </p:cNvPr>
          <p:cNvSpPr txBox="1">
            <a:spLocks/>
          </p:cNvSpPr>
          <p:nvPr/>
        </p:nvSpPr>
        <p:spPr>
          <a:xfrm>
            <a:off x="838200" y="633636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Dátum 20.05</a:t>
            </a:r>
            <a:r>
              <a:rPr lang="en-US" dirty="0"/>
              <a:t>.202</a:t>
            </a:r>
            <a:r>
              <a:rPr lang="sk-SK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21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310D257-8A60-4C2B-868E-03325FF3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475A7B-0AA0-4F3C-BE11-116BE4BE8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D4BA7DE-2B0D-807E-BDC1-FBBA80362BF0}"/>
              </a:ext>
            </a:extLst>
          </p:cNvPr>
          <p:cNvSpPr txBox="1">
            <a:spLocks/>
          </p:cNvSpPr>
          <p:nvPr/>
        </p:nvSpPr>
        <p:spPr>
          <a:xfrm>
            <a:off x="4038599" y="6356350"/>
            <a:ext cx="4969933" cy="345141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Študentská vedecko-odborná činnosť </a:t>
            </a:r>
            <a:r>
              <a:rPr lang="pl-PL" dirty="0"/>
              <a:t>2026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D608B4B-43CD-1374-469B-C10946D35C97}"/>
              </a:ext>
            </a:extLst>
          </p:cNvPr>
          <p:cNvSpPr txBox="1">
            <a:spLocks/>
          </p:cNvSpPr>
          <p:nvPr/>
        </p:nvSpPr>
        <p:spPr>
          <a:xfrm>
            <a:off x="838200" y="633636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Dátum 20.05</a:t>
            </a:r>
            <a:r>
              <a:rPr lang="en-US" dirty="0"/>
              <a:t>.202</a:t>
            </a:r>
            <a:r>
              <a:rPr lang="sk-SK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125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929F2E-A005-4520-913D-1DBB3C8E9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2EFCA42-D118-4339-85CF-052A0C539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F47F693-ABF0-E5C2-B75D-19D23AC9667E}"/>
              </a:ext>
            </a:extLst>
          </p:cNvPr>
          <p:cNvSpPr txBox="1">
            <a:spLocks/>
          </p:cNvSpPr>
          <p:nvPr/>
        </p:nvSpPr>
        <p:spPr>
          <a:xfrm>
            <a:off x="4038599" y="6356350"/>
            <a:ext cx="4969933" cy="345141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Študentská vedecko-odborná činnosť </a:t>
            </a:r>
            <a:r>
              <a:rPr lang="pl-PL" dirty="0"/>
              <a:t>2026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9162DC-4CAA-B276-634F-8B8BF028D9FF}"/>
              </a:ext>
            </a:extLst>
          </p:cNvPr>
          <p:cNvSpPr txBox="1">
            <a:spLocks/>
          </p:cNvSpPr>
          <p:nvPr/>
        </p:nvSpPr>
        <p:spPr>
          <a:xfrm>
            <a:off x="838200" y="633636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Dátum 20.05</a:t>
            </a:r>
            <a:r>
              <a:rPr lang="en-US" dirty="0"/>
              <a:t>.202</a:t>
            </a:r>
            <a:r>
              <a:rPr lang="sk-SK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715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088553-23F5-4166-B6CF-8F49CBB57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15BCFDE-2E73-4F30-9B9E-70EAEDE09D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5ECFBC7-5234-E4E8-0E2A-80DA91E17D76}"/>
              </a:ext>
            </a:extLst>
          </p:cNvPr>
          <p:cNvSpPr txBox="1">
            <a:spLocks/>
          </p:cNvSpPr>
          <p:nvPr/>
        </p:nvSpPr>
        <p:spPr>
          <a:xfrm>
            <a:off x="4038599" y="6356350"/>
            <a:ext cx="4969933" cy="345141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Študentská vedecko-odborná činnosť </a:t>
            </a:r>
            <a:r>
              <a:rPr lang="pl-PL" dirty="0"/>
              <a:t>2026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2527BA-0520-B866-8F36-80E8321AFBAF}"/>
              </a:ext>
            </a:extLst>
          </p:cNvPr>
          <p:cNvSpPr txBox="1">
            <a:spLocks/>
          </p:cNvSpPr>
          <p:nvPr/>
        </p:nvSpPr>
        <p:spPr>
          <a:xfrm>
            <a:off x="838200" y="633636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SK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Dátum 20.05</a:t>
            </a:r>
            <a:r>
              <a:rPr lang="en-US" dirty="0"/>
              <a:t>.202</a:t>
            </a:r>
            <a:r>
              <a:rPr lang="sk-SK" dirty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73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66D13-84ED-7440-9F2B-F6B244F1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Otázky</a:t>
            </a:r>
            <a:endParaRPr lang="en-S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B1CE2-6FC0-7143-9D09-F9086243E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K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CF2B761-513C-4722-976D-CD100CE1564C}"/>
              </a:ext>
            </a:extLst>
          </p:cNvPr>
          <p:cNvSpPr txBox="1">
            <a:spLocks/>
          </p:cNvSpPr>
          <p:nvPr/>
        </p:nvSpPr>
        <p:spPr>
          <a:xfrm>
            <a:off x="10329907" y="2733065"/>
            <a:ext cx="1672703" cy="139187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BC204B"/>
                </a:solidFill>
                <a:latin typeface="Corbel" panose="020B0503020204020204" pitchFamily="34" charset="0"/>
                <a:ea typeface="+mj-ea"/>
                <a:cs typeface="+mj-cs"/>
              </a:defRPr>
            </a:lvl1pPr>
          </a:lstStyle>
          <a:p>
            <a:pPr algn="just"/>
            <a:r>
              <a:rPr lang="sk-SK" dirty="0">
                <a:solidFill>
                  <a:schemeClr val="bg1"/>
                </a:solidFill>
              </a:rPr>
              <a:t>ŠVOČ</a:t>
            </a:r>
          </a:p>
          <a:p>
            <a:r>
              <a:rPr lang="sk-SK" sz="5600" dirty="0">
                <a:solidFill>
                  <a:schemeClr val="bg1"/>
                </a:solidFill>
              </a:rPr>
              <a:t>2026</a:t>
            </a: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FMUK</a:t>
            </a:r>
            <a:endParaRPr lang="en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84073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0" id="{36D632C0-39C5-A04A-9225-E6385B8EBA3C}" vid="{2508A35F-A08F-F448-911B-F9FB2E66833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1604D584877EF4DAD9C1BECD3F9AA4F" ma:contentTypeVersion="8" ma:contentTypeDescription="Umožňuje vytvoriť nový dokument." ma:contentTypeScope="" ma:versionID="8de07e71424bbeb14f46d72cdd810b77">
  <xsd:schema xmlns:xsd="http://www.w3.org/2001/XMLSchema" xmlns:xs="http://www.w3.org/2001/XMLSchema" xmlns:p="http://schemas.microsoft.com/office/2006/metadata/properties" xmlns:ns2="c7673380-d5d7-4759-9c34-95e982f8186e" targetNamespace="http://schemas.microsoft.com/office/2006/metadata/properties" ma:root="true" ma:fieldsID="dff56012e82c2f54e4b1560fb396ac07" ns2:_="">
    <xsd:import namespace="c7673380-d5d7-4759-9c34-95e982f81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673380-d5d7-4759-9c34-95e982f81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2692CD9-D9D0-4002-868E-E95F513BAF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673380-d5d7-4759-9c34-95e982f81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D0988E-FA7D-43B7-8432-442CDEA5A50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0FBC0D7-4496-435F-96B8-EA6702F433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FM_Master_Slides</Template>
  <TotalTime>23</TotalTime>
  <Words>66</Words>
  <Application>Microsoft Office PowerPoint</Application>
  <PresentationFormat>Widescreen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Corbel</vt:lpstr>
      <vt:lpstr>Motív Office</vt:lpstr>
      <vt:lpstr>PowerPoint Presentation</vt:lpstr>
      <vt:lpstr>Obsah</vt:lpstr>
      <vt:lpstr>PowerPoint Presentation</vt:lpstr>
      <vt:lpstr>PowerPoint Presentation</vt:lpstr>
      <vt:lpstr>PowerPoint Presentation</vt:lpstr>
      <vt:lpstr>Otázky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Mikuš Juraj</dc:creator>
  <cp:lastModifiedBy>Mikuš Juraj</cp:lastModifiedBy>
  <cp:revision>2</cp:revision>
  <dcterms:created xsi:type="dcterms:W3CDTF">2022-04-11T10:09:55Z</dcterms:created>
  <dcterms:modified xsi:type="dcterms:W3CDTF">2026-04-28T07:37:05Z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0x01010081604D584877EF4DAD9C1BECD3F9AA4F</vt:lpwstr>
  </property>
</Properties>
</file>